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2" r:id="rId6"/>
    <p:sldId id="257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ivzeti razdelek" id="{B0817E20-B6EA-43B3-8980-34D08AEF4BA5}">
          <p14:sldIdLst>
            <p14:sldId id="256"/>
            <p14:sldId id="260"/>
            <p14:sldId id="261"/>
            <p14:sldId id="263"/>
            <p14:sldId id="262"/>
            <p14:sldId id="257"/>
            <p14:sldId id="258"/>
            <p14:sldId id="259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orabnik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3695" autoAdjust="0"/>
  </p:normalViewPr>
  <p:slideViewPr>
    <p:cSldViewPr>
      <p:cViewPr>
        <p:scale>
          <a:sx n="70" d="100"/>
          <a:sy n="70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7T20:00:53.661" idx="1">
    <p:pos x="5760" y="279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4864-F48A-408C-BFEC-6F145901FCE8}" type="datetimeFigureOut">
              <a:rPr lang="sl-SI" smtClean="0"/>
              <a:pPr/>
              <a:t>6.12.2016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B6DD6-36ED-4DF1-8635-A11B7D5283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389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6DD6-36ED-4DF1-8635-A11B7D5283B9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0540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6DD6-36ED-4DF1-8635-A11B7D5283B9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4358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76456" cy="3076252"/>
          </a:xfrm>
        </p:spPr>
        <p:txBody>
          <a:bodyPr>
            <a:noAutofit/>
          </a:bodyPr>
          <a:lstStyle/>
          <a:p>
            <a:r>
              <a:rPr lang="sl-SI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Ljubljana,</a:t>
            </a:r>
            <a:br>
              <a:rPr lang="sl-SI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mesto</a:t>
            </a:r>
            <a:endParaRPr lang="sl-SI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>
                <a:solidFill>
                  <a:schemeClr val="bg2">
                    <a:lumMod val="10000"/>
                  </a:schemeClr>
                </a:solidFill>
              </a:rPr>
              <a:t>(predstavitev)</a:t>
            </a:r>
          </a:p>
          <a:p>
            <a:endParaRPr lang="sl-SI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bg2">
                    <a:lumMod val="10000"/>
                  </a:schemeClr>
                </a:solidFill>
              </a:rPr>
              <a:t>Pripravil: Filip </a:t>
            </a:r>
            <a:r>
              <a:rPr lang="sl-SI" sz="2800" dirty="0" err="1" smtClean="0">
                <a:solidFill>
                  <a:schemeClr val="bg2">
                    <a:lumMod val="10000"/>
                  </a:schemeClr>
                </a:solidFill>
              </a:rPr>
              <a:t>Đorović</a:t>
            </a:r>
            <a:endParaRPr lang="sl-SI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03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2327353"/>
            <a:ext cx="9144000" cy="450912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Št.šol:57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Št.fakultet:22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Ljubljana ima največ fakultet v celi Sloveniji!!!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Ti hodiš v šolo Riharda Jakopiča, eno od 57 šol.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KATERA ŠOLA JE TO?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Šole </a:t>
            </a:r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fakultete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9"/>
            <a:ext cx="5137687" cy="2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87" y="4140794"/>
            <a:ext cx="3986807" cy="27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>
            <a:off x="2843808" y="4365104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3363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07504" y="2348880"/>
            <a:ext cx="8172897" cy="424847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2 legendi                                  Jazon in Argonavti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         Zmaj je simbol: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/>
              <a:t> </a:t>
            </a:r>
            <a:r>
              <a:rPr lang="sl-SI" dirty="0" smtClean="0"/>
              <a:t>        moči,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/>
              <a:t> </a:t>
            </a:r>
            <a:r>
              <a:rPr lang="sl-SI" dirty="0" smtClean="0"/>
              <a:t>        poguma in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         veličine.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/>
              <a:t> </a:t>
            </a:r>
            <a:r>
              <a:rPr lang="sl-SI" dirty="0" smtClean="0"/>
              <a:t>      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/>
              <a:t> </a:t>
            </a:r>
            <a:r>
              <a:rPr lang="sl-SI" dirty="0" smtClean="0"/>
              <a:t>       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         Rimljani so si zmaja izbrali za simbol.</a:t>
            </a:r>
            <a:endParaRPr lang="sl-SI" dirty="0"/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         Zmaj je tudi na ljubljanskem grbu.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Sv. Jurij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 mesta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43769" y="2852936"/>
            <a:ext cx="0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1619672" y="2492896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89902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15" y="2650604"/>
            <a:ext cx="3545185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73352"/>
            <a:ext cx="3203847" cy="15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V="1">
            <a:off x="6507311" y="5877272"/>
            <a:ext cx="8640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7740352" y="5877272"/>
            <a:ext cx="728985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20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182533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 je 24.6.2014 v </a:t>
            </a:r>
            <a:r>
              <a:rPr lang="sl-SI" dirty="0" err="1" smtClean="0">
                <a:solidFill>
                  <a:schemeClr val="bg2">
                    <a:lumMod val="10000"/>
                  </a:schemeClr>
                </a:solidFill>
              </a:rPr>
              <a:t>Kobenhavnu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 prejela naziv Zelene prestolnice Evrope.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i="1" dirty="0">
                <a:solidFill>
                  <a:schemeClr val="bg2">
                    <a:lumMod val="10000"/>
                  </a:schemeClr>
                </a:solidFill>
              </a:rPr>
              <a:t>Nagrada ima za Ljubljano velik pomen, saj nas uvršča na evropski in svetovni zemljevid trajnostnih mest, hkrati pa smo edino mesto v osrednji in jugovzhodni Evropi, ki je prejelo ta prestižni naziv.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</p:spPr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Ljubljana zelena prestolnica Evrope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98169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95" y="4653136"/>
            <a:ext cx="3144183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Zemljevid lokacije Københa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78" y="4653137"/>
            <a:ext cx="2459722" cy="22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65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2564904"/>
            <a:ext cx="9143999" cy="4293096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Ljubljana je dobila ime po: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Nemškem izrazu </a:t>
            </a:r>
            <a:r>
              <a:rPr lang="sl-SI" dirty="0" err="1" smtClean="0"/>
              <a:t>Laibach</a:t>
            </a:r>
            <a:r>
              <a:rPr lang="sl-SI" dirty="0" smtClean="0"/>
              <a:t>(stoječa voda),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Vodnem božanstvu </a:t>
            </a:r>
            <a:r>
              <a:rPr lang="sl-SI" dirty="0" err="1" smtClean="0"/>
              <a:t>Laburus</a:t>
            </a:r>
            <a:r>
              <a:rPr lang="sl-SI" dirty="0" smtClean="0"/>
              <a:t>,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Latinskem izrazu </a:t>
            </a:r>
            <a:r>
              <a:rPr lang="sl-SI" dirty="0" err="1" smtClean="0"/>
              <a:t>alviaana</a:t>
            </a:r>
            <a:r>
              <a:rPr lang="sl-SI" dirty="0" smtClean="0"/>
              <a:t>(reka, ki </a:t>
            </a:r>
            <a:r>
              <a:rPr lang="sl-SI" dirty="0" err="1" smtClean="0"/>
              <a:t>popljavlja</a:t>
            </a:r>
            <a:r>
              <a:rPr lang="sl-SI" dirty="0" smtClean="0"/>
              <a:t>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Besedi ljuba.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dirty="0" smtClean="0"/>
              <a:t>Nihče točno ne ve, po kateri besedi je nastalo ime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dirty="0" smtClean="0"/>
              <a:t>Ljubljana.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sl-SI" sz="7200" dirty="0" smtClean="0"/>
              <a:t>      Ljubljana?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Ljubljana dobila ime?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226774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2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 smtClean="0"/>
              <a:t>Hvala, ker ste mi </a:t>
            </a:r>
          </a:p>
          <a:p>
            <a:pPr marL="0" indent="0">
              <a:buNone/>
            </a:pPr>
            <a:r>
              <a:rPr lang="sl-SI" sz="5400" dirty="0"/>
              <a:t>p</a:t>
            </a:r>
            <a:r>
              <a:rPr lang="sl-SI" sz="5400" dirty="0" smtClean="0"/>
              <a:t>risluhnili.</a:t>
            </a:r>
            <a:endParaRPr lang="sl-SI" sz="5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36712"/>
          </a:xfrm>
        </p:spPr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Konec!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9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Št. prebivalcev:287.218,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Je geografsko, kulturno, znanstveno, ekonomsko, politično in administrativno središče Slovenije,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Površina: </a:t>
            </a:r>
            <a:r>
              <a:rPr lang="sl-SI" dirty="0" err="1" smtClean="0">
                <a:solidFill>
                  <a:schemeClr val="bg2">
                    <a:lumMod val="10000"/>
                  </a:schemeClr>
                </a:solidFill>
              </a:rPr>
              <a:t>274.99km2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Leži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v južnem delu Ljubljanske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kotline,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Ima reko Ljubljanico,ki je dolga 35km in ima 11 izvirov,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Leži 300m nad morjem.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Ljubljana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7101408"/>
            <a:ext cx="15753259" cy="677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3153"/>
            <a:ext cx="4463480" cy="159484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646583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1844824"/>
            <a:ext cx="9144001" cy="5013176"/>
          </a:xfrm>
        </p:spPr>
        <p:txBody>
          <a:bodyPr/>
          <a:lstStyle/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Emona je bila najprej vojaško taborišče, nato pa se je razvila v mesto (5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Koliščarji na Ljubljanskem  barju (5-6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Pod gradom nastane nova naselbina (12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Dobila mestne pravice in bila obdana z zidom (13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Pomembno prometno križišče in trgovsko mesto (13-14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Turški vpadi, grad oblegali 1-krat (15 in 16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Dobili tiskarno in knjižnico postali slovensko kulturno središče   (16.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Kulturni , gospodarski razcvet (17. in 18 st.)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Hud potres, po potresu gospodarski razcvet(1872-1957)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endParaRPr lang="sl-SI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58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2492896"/>
            <a:ext cx="9143999" cy="4365104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10000"/>
                </a:schemeClr>
              </a:buClr>
              <a:buNone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V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jubljani poznamo več vrst industrij in tovarn: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Kovinska industrija (Litostroj…), 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Elektroindustrija (Iskra…),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Živilska industrija (Žito…),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Papirna in grafična industrija (Vevče…),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Kemična industrija (Jub…) 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Farmacevtska industrija (Lek…).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Clr>
                <a:schemeClr val="bg2">
                  <a:lumMod val="10000"/>
                </a:schemeClr>
              </a:buClr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Industrija in tovarne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4"/>
            <a:ext cx="2699792" cy="23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9061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409076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je dobro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dostopna: avtocestni križ, železniški križ, letališče.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Prometna dostopnost je pomembna za gospodarstvo in turizem. Ljubljana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je dobro dostopna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OD LJUBLJANE DO…: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Ljubljana-Trst: 101km (Italija)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Ljubljana-Budimpešta: 462km (Madžarska)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Ljubljana-Zagreb: 143km (Hrvaška)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Ljubljana-Dunaj: 384km (Avstrija)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4" y="4440648"/>
            <a:ext cx="446099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7981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bg2">
                    <a:lumMod val="10000"/>
                  </a:schemeClr>
                </a:solidFill>
              </a:rPr>
              <a:t>Državni </a:t>
            </a:r>
            <a:r>
              <a:rPr lang="sl-SI" b="1" dirty="0">
                <a:solidFill>
                  <a:schemeClr val="bg2">
                    <a:lumMod val="10000"/>
                  </a:schemeClr>
                </a:solidFill>
              </a:rPr>
              <a:t>zbor Republike </a:t>
            </a:r>
            <a:r>
              <a:rPr lang="sl-SI" b="1" dirty="0" smtClean="0">
                <a:solidFill>
                  <a:schemeClr val="bg2">
                    <a:lumMod val="10000"/>
                  </a:schemeClr>
                </a:solidFill>
              </a:rPr>
              <a:t>Slovenije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je osrednja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 najvišja predstavniška in zakonodajna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institucija Republike Slovenije.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Poleg zakonodajne, nadzorne in volilne funkcije opravlja tudi druge funkcije, ki jih opravljajo sodobni demokratični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parlamenti, delovati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je začel po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volitvah leta 1992 (te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so bile 6.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decembra 1992).  </a:t>
            </a:r>
            <a:endParaRPr lang="sl-SI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arlament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662473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452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sl-SI" b="1" dirty="0" smtClean="0">
                <a:solidFill>
                  <a:schemeClr val="bg2">
                    <a:lumMod val="10000"/>
                  </a:schemeClr>
                </a:solidFill>
              </a:rPr>
              <a:t>redsednik </a:t>
            </a:r>
            <a:r>
              <a:rPr lang="sl-SI" b="1" dirty="0">
                <a:solidFill>
                  <a:schemeClr val="bg2">
                    <a:lumMod val="10000"/>
                  </a:schemeClr>
                </a:solidFill>
              </a:rPr>
              <a:t>Republike Slovenije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je najvišji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politični funkcionar v Sloveniji,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ki »predstavlja Republiko Slovenijo in je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vrhovni poveljnik njenih obrambnih sil«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 (102.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člen Ustave Republike Slovenije).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Prvi predsednik je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bil Milan Kučan,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trenutno pa mesto predsednika 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</a:rPr>
              <a:t>zaseda Borut Pahor.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Predsednik </a:t>
            </a:r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Države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728192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Rezultat iskanja slik za predsednik držav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7" descr="Rezultat iskanja slik za predsednik držav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301208"/>
            <a:ext cx="283539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4115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Predsednik Vlade Republike Slovenije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je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politični vodja vlade Republike Slovenije,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ki ga predlaga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predsednik Republike Slovenije(na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podlagi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rezultatov državnozborskih volitev)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in ga potrdi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Državni zbor Republike  Slovenije. Predsednik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vlade ima na voljo tudi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kabinet predsednika Vlade Republike Slovenije.</a:t>
            </a:r>
            <a:endParaRPr lang="sl-SI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Predsednik vlade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6230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5820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0" y="2675467"/>
            <a:ext cx="9144000" cy="418253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Mestna hiša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v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Ljubljani je 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bila zgrajena v poznem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15. stoletju (1484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).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Stavbenik je 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bil Peter Bezlaj.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Ob 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koncu 18. stoletja so mestni hiši najprej na levi dodali </a:t>
            </a:r>
            <a:r>
              <a:rPr lang="sl-SI" sz="2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Čavljevo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hišo, nato pa na desni strani še Galetovo hišo. S prezidavami v letu 1895 so vse tri hiše povezali v enotno poslopje in ga posodobili. Leta 1898 so zgradili novo sejno dvorano in jo odprli v času praznovanj ob 50. letnici vladanja cesarja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Franca Jožefa (1848-1898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Pred mestno hišo je v 16. stoletju že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stal vodnjak. 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Leta 1751 ga je zamenjal »Vodnjak treh kranjskih rek« 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kiparja Francesca Robbe (1698-1757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). 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 mestni hiši deluje/dela župan in njegova uprava</a:t>
            </a:r>
            <a:r>
              <a:rPr lang="sl-SI" sz="2000" u="sng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sl-SI" sz="2000" u="sng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Mestna hiša</a:t>
            </a:r>
            <a:endParaRPr lang="sl-SI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1"/>
            <a:ext cx="3419871" cy="160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5652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652</Words>
  <Application>Microsoft Office PowerPoint</Application>
  <PresentationFormat>Diaprojekcija na zaslonu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Valovita</vt:lpstr>
      <vt:lpstr>Ljubljana, moje mesto</vt:lpstr>
      <vt:lpstr>Ljubljana</vt:lpstr>
      <vt:lpstr>Zgodovina</vt:lpstr>
      <vt:lpstr>Industrija in tovarne</vt:lpstr>
      <vt:lpstr>Promet</vt:lpstr>
      <vt:lpstr>Parlament</vt:lpstr>
      <vt:lpstr>Predsednik Države</vt:lpstr>
      <vt:lpstr>Predsednik vlade</vt:lpstr>
      <vt:lpstr>Mestna hiša</vt:lpstr>
      <vt:lpstr>Šole in fakultete</vt:lpstr>
      <vt:lpstr>Simbol mesta</vt:lpstr>
      <vt:lpstr>Ljubljana zelena prestolnica Evrope</vt:lpstr>
      <vt:lpstr>Kako je Ljubljana dobila ime?</vt:lpstr>
      <vt:lpstr>Konec!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</dc:title>
  <dc:creator>Uporabnik</dc:creator>
  <cp:lastModifiedBy>PC</cp:lastModifiedBy>
  <cp:revision>57</cp:revision>
  <dcterms:created xsi:type="dcterms:W3CDTF">2016-03-26T11:23:19Z</dcterms:created>
  <dcterms:modified xsi:type="dcterms:W3CDTF">2016-12-06T17:38:08Z</dcterms:modified>
</cp:coreProperties>
</file>